
<file path=[Content_Types].xml><?xml version="1.0" encoding="utf-8"?>
<Types xmlns="http://schemas.openxmlformats.org/package/2006/content-types">
  <Default Extension="jpeg" ContentType="image/jpeg"/>
  <Default Extension="png" ContentType="image/png"/>
  <Default Extension="m4a" ContentType="audi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sldIdLst>
    <p:sldId id="257" r:id="rId3"/>
    <p:sldId id="256" r:id="rId4"/>
    <p:sldId id="266" r:id="rId6"/>
    <p:sldId id="260" r:id="rId7"/>
    <p:sldId id="261" r:id="rId8"/>
    <p:sldId id="259" r:id="rId9"/>
    <p:sldId id="263" r:id="rId10"/>
    <p:sldId id="262" r:id="rId11"/>
    <p:sldId id="264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2" autoAdjust="0"/>
    <p:restoredTop sz="94660"/>
  </p:normalViewPr>
  <p:slideViewPr>
    <p:cSldViewPr snapToGrid="0">
      <p:cViewPr varScale="1">
        <p:scale>
          <a:sx n="53" d="100"/>
          <a:sy n="53" d="100"/>
        </p:scale>
        <p:origin x="1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5" Type="http://schemas.openxmlformats.org/officeDocument/2006/relationships/tableStyles" Target="tableStyles.xml"/><Relationship Id="rId14" Type="http://schemas.openxmlformats.org/officeDocument/2006/relationships/viewProps" Target="viewProps.xml"/><Relationship Id="rId13" Type="http://schemas.openxmlformats.org/officeDocument/2006/relationships/presProps" Target="presProps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en-US"/>
              <a:t>hi</a:t>
            </a:r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microsoft.com/office/2007/relationships/media" Target="../media/media1.m4a"/><Relationship Id="rId3" Type="http://schemas.openxmlformats.org/officeDocument/2006/relationships/audio" Target="../media/media1.m4a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.xml"/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6" Type="http://schemas.microsoft.com/office/2007/relationships/media" Target="../media/media2.m4a"/><Relationship Id="rId5" Type="http://schemas.openxmlformats.org/officeDocument/2006/relationships/audio" Target="../media/media2.m4a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microsoft.com/office/2007/relationships/media" Target="../media/media3.m4a"/><Relationship Id="rId3" Type="http://schemas.openxmlformats.org/officeDocument/2006/relationships/audio" Target="../media/media3.m4a"/><Relationship Id="rId2" Type="http://schemas.openxmlformats.org/officeDocument/2006/relationships/image" Target="../media/image7.png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6" Type="http://schemas.microsoft.com/office/2007/relationships/media" Target="../media/media4.m4a"/><Relationship Id="rId5" Type="http://schemas.openxmlformats.org/officeDocument/2006/relationships/audio" Target="../media/media4.m4a"/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microsoft.com/office/2007/relationships/media" Target="../media/media5.m4a"/><Relationship Id="rId4" Type="http://schemas.openxmlformats.org/officeDocument/2006/relationships/audio" Target="../media/media5.m4a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6" Type="http://schemas.microsoft.com/office/2007/relationships/media" Target="../media/media6.m4a"/><Relationship Id="rId5" Type="http://schemas.openxmlformats.org/officeDocument/2006/relationships/audio" Target="../media/media6.m4a"/><Relationship Id="rId4" Type="http://schemas.openxmlformats.org/officeDocument/2006/relationships/image" Target="../media/image15.png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3.png"/><Relationship Id="rId3" Type="http://schemas.microsoft.com/office/2007/relationships/media" Target="../media/media7.m4a"/><Relationship Id="rId2" Type="http://schemas.openxmlformats.org/officeDocument/2006/relationships/audio" Target="../media/media7.m4a"/><Relationship Id="rId1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8.png"/><Relationship Id="rId3" Type="http://schemas.microsoft.com/office/2007/relationships/media" Target="file:///C:\Users\serka\Desktop\17070006004_SE2224\Video%20Presentation.mp4" TargetMode="External"/><Relationship Id="rId2" Type="http://schemas.openxmlformats.org/officeDocument/2006/relationships/video" Target="file:///C:\Users\serka\Desktop\17070006004_SE2224\Video%20Presentation.mp4" TargetMode="External"/><Relationship Id="rId1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793240"/>
            <a:ext cx="10515600" cy="921385"/>
          </a:xfrm>
        </p:spPr>
        <p:txBody>
          <a:bodyPr>
            <a:normAutofit fontScale="90000"/>
          </a:bodyPr>
          <a:p>
            <a:r>
              <a:rPr lang="tr-TR" altLang="en-US"/>
              <a:t>	</a:t>
            </a:r>
            <a:br>
              <a:rPr lang="tr-TR" altLang="en-US"/>
            </a:br>
            <a:r>
              <a:rPr lang="tr-TR" altLang="en-US"/>
              <a:t> Project Presentation</a:t>
            </a:r>
            <a:br>
              <a:rPr lang="tr-TR" altLang="en-US"/>
            </a:br>
            <a:br>
              <a:rPr lang="tr-TR" altLang="en-US"/>
            </a:br>
            <a:r>
              <a:rPr lang="tr-TR" altLang="en-US"/>
              <a:t>  Serkan  Koçoğlu</a:t>
            </a:r>
            <a:br>
              <a:rPr lang="tr-TR" altLang="en-US"/>
            </a:br>
            <a:endParaRPr lang="tr-TR" altLang="en-US"/>
          </a:p>
        </p:txBody>
      </p:sp>
      <p:pic>
        <p:nvPicPr>
          <p:cNvPr id="4" name="Content Placeholder 3" descr="logo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29145" y="1393190"/>
            <a:ext cx="1905000" cy="1905000"/>
          </a:xfrm>
          <a:prstGeom prst="rect">
            <a:avLst/>
          </a:prstGeom>
        </p:spPr>
      </p:pic>
      <p:pic>
        <p:nvPicPr>
          <p:cNvPr id="7" name="Kayıt (86)">
            <a:hlinkClick r:id="" action="ppaction://media"/>
          </p:cNvPr>
          <p:cNvPicPr/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668135" y="4740275"/>
            <a:ext cx="1210310" cy="1164590"/>
          </a:xfrm>
          <a:prstGeom prst="rect">
            <a:avLst/>
          </a:prstGeom>
          <a:ln w="38100" cmpd="sng">
            <a:solidFill>
              <a:schemeClr val="accent1">
                <a:shade val="50000"/>
              </a:schemeClr>
            </a:solidFill>
            <a:prstDash val="lgDashDot"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4140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7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>
            <a:alphaModFix amt="80000"/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Register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15" y="63500"/>
            <a:ext cx="6180455" cy="3441065"/>
          </a:xfrm>
          <a:prstGeom prst="rect">
            <a:avLst/>
          </a:prstGeom>
        </p:spPr>
      </p:pic>
      <p:pic>
        <p:nvPicPr>
          <p:cNvPr id="7" name="Picture 6" descr="Login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80" y="3636010"/>
            <a:ext cx="6181090" cy="2767965"/>
          </a:xfrm>
          <a:prstGeom prst="rect">
            <a:avLst/>
          </a:prstGeom>
        </p:spPr>
      </p:pic>
      <p:pic>
        <p:nvPicPr>
          <p:cNvPr id="8" name="Picture 7" descr="CustomerTable"/>
          <p:cNvPicPr>
            <a:picLocks noChangeAspect="1"/>
          </p:cNvPicPr>
          <p:nvPr/>
        </p:nvPicPr>
        <p:blipFill>
          <a:blip r:embed="rId4"/>
          <a:srcRect l="2169"/>
          <a:stretch>
            <a:fillRect/>
          </a:stretch>
        </p:blipFill>
        <p:spPr>
          <a:xfrm>
            <a:off x="6431915" y="346710"/>
            <a:ext cx="5905500" cy="1414780"/>
          </a:xfrm>
          <a:prstGeom prst="rect">
            <a:avLst/>
          </a:prstGeom>
        </p:spPr>
      </p:pic>
      <p:sp>
        <p:nvSpPr>
          <p:cNvPr id="2" name="Text Box 1"/>
          <p:cNvSpPr txBox="1"/>
          <p:nvPr/>
        </p:nvSpPr>
        <p:spPr>
          <a:xfrm>
            <a:off x="6125210" y="4191635"/>
            <a:ext cx="689800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1600"/>
              <a:t>String query = "select userName,password from sekotify.customer where userName='" + username + "' and password='" + password + "'  ";</a:t>
            </a:r>
            <a:endParaRPr lang="en-US" sz="1600"/>
          </a:p>
        </p:txBody>
      </p:sp>
      <p:sp>
        <p:nvSpPr>
          <p:cNvPr id="3" name="Text Box 2"/>
          <p:cNvSpPr txBox="1"/>
          <p:nvPr/>
        </p:nvSpPr>
        <p:spPr>
          <a:xfrm>
            <a:off x="6332855" y="2385695"/>
            <a:ext cx="615696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 String query = "insert into sekotify.customer (username,password,name,surname) values (?,?,?,?)";</a:t>
            </a:r>
            <a:endParaRPr lang="en-US"/>
          </a:p>
        </p:txBody>
      </p:sp>
      <p:sp>
        <p:nvSpPr>
          <p:cNvPr id="4" name="Text Box 3"/>
          <p:cNvSpPr txBox="1"/>
          <p:nvPr/>
        </p:nvSpPr>
        <p:spPr>
          <a:xfrm>
            <a:off x="6754495" y="4775200"/>
            <a:ext cx="3531870" cy="10763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1600"/>
              <a:t> if (rs.next()) {  setCurrentCustomerName(username);</a:t>
            </a:r>
            <a:endParaRPr lang="en-US" sz="1600"/>
          </a:p>
          <a:p>
            <a:r>
              <a:rPr lang="en-US" sz="1600"/>
              <a:t>                return true;</a:t>
            </a:r>
            <a:endParaRPr lang="en-US" sz="1600"/>
          </a:p>
          <a:p>
            <a:r>
              <a:rPr lang="en-US" sz="1600"/>
              <a:t>            }</a:t>
            </a:r>
            <a:endParaRPr lang="en-US" sz="1600"/>
          </a:p>
        </p:txBody>
      </p:sp>
      <p:pic>
        <p:nvPicPr>
          <p:cNvPr id="10" name="Kayıt (88)">
            <a:hlinkClick r:id="" action="ppaction://media"/>
          </p:cNvPr>
          <p:cNvPicPr/>
          <p:nvPr>
            <a:audi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137015" y="5610225"/>
            <a:ext cx="979805" cy="736600"/>
          </a:xfrm>
          <a:prstGeom prst="rect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lgDashDot"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43093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7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>
            <a:alphaModFix amt="80000"/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9" name="Content Placeholder 8" descr="Menu"/>
          <p:cNvPicPr>
            <a:picLocks noChangeAspect="1"/>
          </p:cNvPicPr>
          <p:nvPr>
            <p:ph idx="1"/>
          </p:nvPr>
        </p:nvPicPr>
        <p:blipFill>
          <a:blip r:embed="rId2"/>
          <a:srcRect l="1203"/>
          <a:stretch>
            <a:fillRect/>
          </a:stretch>
        </p:blipFill>
        <p:spPr>
          <a:xfrm>
            <a:off x="1179195" y="770890"/>
            <a:ext cx="3994785" cy="5235575"/>
          </a:xfrm>
          <a:prstGeom prst="rect">
            <a:avLst/>
          </a:prstGeom>
        </p:spPr>
      </p:pic>
      <p:pic>
        <p:nvPicPr>
          <p:cNvPr id="4" name="Kayıt (74)">
            <a:hlinkClick r:id="" action="ppaction://media"/>
          </p:cNvPr>
          <p:cNvPicPr/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296910" y="3355340"/>
            <a:ext cx="1014730" cy="841375"/>
          </a:xfrm>
          <a:prstGeom prst="rect">
            <a:avLst/>
          </a:prstGeom>
          <a:ln w="38100" cmpd="sng">
            <a:solidFill>
              <a:schemeClr val="accent1">
                <a:shade val="50000"/>
              </a:schemeClr>
            </a:solidFill>
            <a:prstDash val="lgDashDot"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4473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97000">
                <p:cTn id="7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>
            <a:alphaModFix amt="80000"/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4" name="Picture 3" descr="AllSongs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40" y="118745"/>
            <a:ext cx="3578860" cy="6515100"/>
          </a:xfrm>
          <a:prstGeom prst="rect">
            <a:avLst/>
          </a:prstGeom>
        </p:spPr>
      </p:pic>
      <p:pic>
        <p:nvPicPr>
          <p:cNvPr id="6" name="Picture 5" descr="AddSo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6665" y="118745"/>
            <a:ext cx="8181340" cy="1980565"/>
          </a:xfrm>
          <a:prstGeom prst="rect">
            <a:avLst/>
          </a:prstGeom>
        </p:spPr>
      </p:pic>
      <p:pic>
        <p:nvPicPr>
          <p:cNvPr id="7" name="Picture 6" descr="SongDb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6665" y="2199005"/>
            <a:ext cx="6359525" cy="4435475"/>
          </a:xfrm>
          <a:prstGeom prst="rect">
            <a:avLst/>
          </a:prstGeom>
        </p:spPr>
      </p:pic>
      <p:sp>
        <p:nvSpPr>
          <p:cNvPr id="3" name="Content Placeholder 2"/>
          <p:cNvSpPr/>
          <p:nvPr>
            <p:ph idx="1"/>
          </p:nvPr>
        </p:nvSpPr>
        <p:spPr>
          <a:xfrm>
            <a:off x="10225405" y="5739130"/>
            <a:ext cx="1197610" cy="438150"/>
          </a:xfrm>
        </p:spPr>
        <p:txBody>
          <a:bodyPr>
            <a:normAutofit fontScale="80000"/>
          </a:bodyPr>
          <a:p>
            <a:r>
              <a:rPr lang="tr-TR" altLang="en-US"/>
              <a:t>&lt;---</a:t>
            </a:r>
            <a:endParaRPr lang="tr-TR" altLang="en-US"/>
          </a:p>
        </p:txBody>
      </p:sp>
      <p:pic>
        <p:nvPicPr>
          <p:cNvPr id="5" name="Kayıt (92)">
            <a:hlinkClick r:id="" action="ppaction://media"/>
          </p:cNvPr>
          <p:cNvPicPr/>
          <p:nvPr>
            <a:audi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0849610" y="3856990"/>
            <a:ext cx="974090" cy="952500"/>
          </a:xfrm>
          <a:prstGeom prst="rect">
            <a:avLst/>
          </a:prstGeom>
          <a:ln w="38100" cmpd="sng">
            <a:solidFill>
              <a:schemeClr val="accent1">
                <a:shade val="50000"/>
              </a:schemeClr>
            </a:solidFill>
            <a:prstDash val="lgDashDot"/>
          </a:ln>
        </p:spPr>
      </p:pic>
    </p:spTree>
  </p:cSld>
  <p:clrMapOvr>
    <a:masterClrMapping/>
  </p:clrMapOvr>
  <p:transition>
    <p:sndAc>
      <p:endSnd/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3914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7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>
            <a:alphaModFix amt="80000"/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5" name="Picture 4" descr="Playlis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795" y="1036320"/>
            <a:ext cx="4219575" cy="5744845"/>
          </a:xfrm>
          <a:prstGeom prst="rect">
            <a:avLst/>
          </a:prstGeom>
        </p:spPr>
      </p:pic>
      <p:pic>
        <p:nvPicPr>
          <p:cNvPr id="6" name="Picture 5" descr="PlaylistDB"/>
          <p:cNvPicPr>
            <a:picLocks noChangeAspect="1"/>
          </p:cNvPicPr>
          <p:nvPr/>
        </p:nvPicPr>
        <p:blipFill>
          <a:blip r:embed="rId3"/>
          <a:srcRect l="8923"/>
          <a:stretch>
            <a:fillRect/>
          </a:stretch>
        </p:blipFill>
        <p:spPr>
          <a:xfrm>
            <a:off x="4908550" y="1035685"/>
            <a:ext cx="5059680" cy="5783580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264795" y="636905"/>
            <a:ext cx="1255395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000"/>
              <a:t>prepareStatement("select distinct songName from playlist where username = " + "'" + CurrUserName + "';");</a:t>
            </a:r>
            <a:endParaRPr lang="en-US" sz="2000"/>
          </a:p>
        </p:txBody>
      </p:sp>
      <p:sp>
        <p:nvSpPr>
          <p:cNvPr id="2" name="Text Box 1"/>
          <p:cNvSpPr txBox="1"/>
          <p:nvPr/>
        </p:nvSpPr>
        <p:spPr>
          <a:xfrm>
            <a:off x="95250" y="-8255"/>
            <a:ext cx="1182243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 String query = "INSERT INTO `sekotify`.`playlist` (`username`, `songName`) VALUES (" + "'" + CurrUserName + "'" + "," + "'" + sarkiadi + "'" + ");";</a:t>
            </a:r>
            <a:endParaRPr lang="en-US"/>
          </a:p>
        </p:txBody>
      </p:sp>
      <p:pic>
        <p:nvPicPr>
          <p:cNvPr id="3" name="Kayıt">
            <a:hlinkClick r:id="" action="ppaction://media"/>
          </p:cNvPr>
          <p:cNvPicPr/>
          <p:nvPr>
            <a:audi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685780" y="3909695"/>
            <a:ext cx="1002030" cy="828675"/>
          </a:xfrm>
          <a:prstGeom prst="rect">
            <a:avLst/>
          </a:prstGeom>
          <a:ln w="38100" cmpd="sng">
            <a:solidFill>
              <a:schemeClr val="accent1">
                <a:shade val="50000"/>
              </a:schemeClr>
            </a:solidFill>
            <a:prstDash val="dashDot"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3852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7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>
            <a:alphaModFix amt="80000"/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4" name="Picture 3" descr="Selec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445" y="111125"/>
            <a:ext cx="3700780" cy="4735830"/>
          </a:xfrm>
          <a:prstGeom prst="rect">
            <a:avLst/>
          </a:prstGeom>
        </p:spPr>
      </p:pic>
      <p:pic>
        <p:nvPicPr>
          <p:cNvPr id="5" name="Picture 4" descr="PopSelecte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5285" y="111125"/>
            <a:ext cx="3821430" cy="4735830"/>
          </a:xfrm>
          <a:prstGeom prst="rect">
            <a:avLst/>
          </a:prstGeom>
        </p:spPr>
      </p:pic>
      <p:pic>
        <p:nvPicPr>
          <p:cNvPr id="6" name="Picture 5" descr="21PilotsSelected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6420" y="160020"/>
            <a:ext cx="3735070" cy="4735830"/>
          </a:xfrm>
          <a:prstGeom prst="rect">
            <a:avLst/>
          </a:prstGeom>
        </p:spPr>
      </p:pic>
      <p:sp>
        <p:nvSpPr>
          <p:cNvPr id="2" name="Text Box 1"/>
          <p:cNvSpPr txBox="1"/>
          <p:nvPr/>
        </p:nvSpPr>
        <p:spPr>
          <a:xfrm>
            <a:off x="-77470" y="4895850"/>
            <a:ext cx="4810125" cy="1753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String query = "select distinct songType from sekotify.song ;";</a:t>
            </a:r>
            <a:endParaRPr lang="en-US"/>
          </a:p>
          <a:p>
            <a:r>
              <a:rPr lang="en-US"/>
              <a:t>            ResultSet rs = st.executeQuery(query);</a:t>
            </a:r>
            <a:endParaRPr lang="en-US"/>
          </a:p>
          <a:p>
            <a:r>
              <a:rPr lang="en-US"/>
              <a:t>            while (rs.next()) {</a:t>
            </a:r>
            <a:endParaRPr lang="en-US"/>
          </a:p>
          <a:p>
            <a:r>
              <a:rPr lang="en-US"/>
              <a:t>                type = rs.getString(1);</a:t>
            </a:r>
            <a:endParaRPr lang="en-US"/>
          </a:p>
          <a:p>
            <a:r>
              <a:rPr lang="en-US"/>
              <a:t>                TypeList.add( type);}</a:t>
            </a:r>
            <a:endParaRPr lang="en-US"/>
          </a:p>
        </p:txBody>
      </p:sp>
      <p:pic>
        <p:nvPicPr>
          <p:cNvPr id="3" name="Select">
            <a:hlinkClick r:id="" action="ppaction://media"/>
          </p:cNvPr>
          <p:cNvPicPr/>
          <p:nvPr>
            <a:audi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106920" y="5352415"/>
            <a:ext cx="1078865" cy="876300"/>
          </a:xfrm>
          <a:prstGeom prst="rect">
            <a:avLst/>
          </a:prstGeom>
          <a:ln w="38100" cmpd="sng">
            <a:solidFill>
              <a:schemeClr val="accent1">
                <a:shade val="50000"/>
              </a:schemeClr>
            </a:solidFill>
            <a:prstDash val="lgDashDot"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4795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7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>
            <a:alphaModFix amt="80000"/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5" name="Text Box 4"/>
          <p:cNvSpPr txBox="1"/>
          <p:nvPr/>
        </p:nvSpPr>
        <p:spPr>
          <a:xfrm>
            <a:off x="7239000" y="1777365"/>
            <a:ext cx="4382135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400"/>
              <a:t> </a:t>
            </a:r>
            <a:r>
              <a:rPr lang="tr-TR" altLang="en-US" sz="2400"/>
              <a:t>---&gt;  </a:t>
            </a:r>
            <a:r>
              <a:rPr sz="2400"/>
              <a:t> public int getVolume() {</a:t>
            </a:r>
            <a:endParaRPr sz="2400"/>
          </a:p>
          <a:p>
            <a:r>
              <a:rPr sz="2400"/>
              <a:t>   int result =  2*(int)(volume+45);</a:t>
            </a:r>
            <a:endParaRPr sz="2400"/>
          </a:p>
          <a:p>
            <a:r>
              <a:rPr sz="2400"/>
              <a:t>        return result; }</a:t>
            </a:r>
            <a:endParaRPr sz="2400"/>
          </a:p>
        </p:txBody>
      </p:sp>
      <p:sp>
        <p:nvSpPr>
          <p:cNvPr id="6" name="Text Box 5"/>
          <p:cNvSpPr txBox="1"/>
          <p:nvPr/>
        </p:nvSpPr>
        <p:spPr>
          <a:xfrm>
            <a:off x="7239000" y="783590"/>
            <a:ext cx="375793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400"/>
              <a:t> </a:t>
            </a:r>
            <a:r>
              <a:rPr lang="tr-TR" altLang="en-US" sz="2400"/>
              <a:t>---&gt;       </a:t>
            </a:r>
            <a:r>
              <a:rPr lang="en-US" sz="2400"/>
              <a:t>music.setText(para);</a:t>
            </a:r>
            <a:endParaRPr lang="en-US" sz="2400"/>
          </a:p>
        </p:txBody>
      </p:sp>
      <p:sp>
        <p:nvSpPr>
          <p:cNvPr id="8" name="Text Box 7"/>
          <p:cNvSpPr txBox="1"/>
          <p:nvPr/>
        </p:nvSpPr>
        <p:spPr>
          <a:xfrm>
            <a:off x="262255" y="4053840"/>
            <a:ext cx="3531235" cy="28613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000"/>
              <a:t>if (Play) {</a:t>
            </a:r>
            <a:endParaRPr lang="en-US" sz="2000"/>
          </a:p>
          <a:p>
            <a:r>
              <a:rPr lang="en-US" sz="2000"/>
              <a:t>                    u.Pause();</a:t>
            </a:r>
            <a:endParaRPr lang="en-US" sz="2000"/>
          </a:p>
          <a:p>
            <a:r>
              <a:rPr lang="en-US" sz="2000"/>
              <a:t>play_pause.setEnabled(false);</a:t>
            </a:r>
            <a:endParaRPr lang="en-US" sz="2000"/>
          </a:p>
          <a:p>
            <a:r>
              <a:rPr lang="en-US" sz="2000"/>
              <a:t>                    Play = false;</a:t>
            </a:r>
            <a:endParaRPr lang="en-US" sz="2000"/>
          </a:p>
          <a:p>
            <a:r>
              <a:rPr lang="en-US" sz="2000"/>
              <a:t>                } else {</a:t>
            </a:r>
            <a:endParaRPr lang="en-US" sz="2000"/>
          </a:p>
          <a:p>
            <a:r>
              <a:rPr lang="en-US" sz="2000"/>
              <a:t>                        u.Play(para);</a:t>
            </a:r>
            <a:endParaRPr lang="en-US" sz="2000"/>
          </a:p>
          <a:p>
            <a:r>
              <a:rPr lang="en-US" sz="2000"/>
              <a:t> play_pause.setEnabled(true);</a:t>
            </a:r>
            <a:endParaRPr lang="en-US" sz="2000"/>
          </a:p>
          <a:p>
            <a:r>
              <a:rPr lang="en-US" sz="2000"/>
              <a:t>                    Play = true;</a:t>
            </a:r>
            <a:endParaRPr lang="en-US" sz="2000"/>
          </a:p>
          <a:p>
            <a:r>
              <a:rPr lang="en-US" sz="2000"/>
              <a:t>                }</a:t>
            </a:r>
            <a:endParaRPr lang="en-US" sz="2000"/>
          </a:p>
        </p:txBody>
      </p:sp>
      <p:sp>
        <p:nvSpPr>
          <p:cNvPr id="2" name="Text Box 1"/>
          <p:cNvSpPr txBox="1"/>
          <p:nvPr/>
        </p:nvSpPr>
        <p:spPr>
          <a:xfrm>
            <a:off x="5038725" y="4696460"/>
            <a:ext cx="728154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 String query = "INSERT INTO `sekotify`.`playlist` (`username`, `songName`) VALUES (" + "'" + CurrUserName + "'" + "," + "'" + sarkiadi + "'" + ");";</a:t>
            </a:r>
            <a:endParaRPr lang="en-US"/>
          </a:p>
        </p:txBody>
      </p:sp>
      <p:sp>
        <p:nvSpPr>
          <p:cNvPr id="3" name="Text Box 2"/>
          <p:cNvSpPr txBox="1"/>
          <p:nvPr/>
        </p:nvSpPr>
        <p:spPr>
          <a:xfrm>
            <a:off x="5038725" y="5696585"/>
            <a:ext cx="702437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  String query = "DELETE FROM sekotify.playlist WHERE songName = '" + sarkiadi + "' " + "and username = " + "'" + CurrUserName + "';";</a:t>
            </a:r>
            <a:endParaRPr lang="en-US"/>
          </a:p>
        </p:txBody>
      </p:sp>
      <p:pic>
        <p:nvPicPr>
          <p:cNvPr id="7" name="Kayıt (61)">
            <a:hlinkClick r:id="" action="ppaction://media"/>
          </p:cNvPr>
          <p:cNvPicPr/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575165" y="3714750"/>
            <a:ext cx="956945" cy="829310"/>
          </a:xfrm>
          <a:prstGeom prst="rect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lgDashDot"/>
          </a:ln>
        </p:spPr>
      </p:pic>
      <p:pic>
        <p:nvPicPr>
          <p:cNvPr id="9" name="Picture 8" descr="intSetted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2255" y="244475"/>
            <a:ext cx="7057390" cy="37280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9122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7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>
            <a:alphaModFix amt="80000"/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7390" y="16510"/>
            <a:ext cx="10515600" cy="1325563"/>
          </a:xfrm>
        </p:spPr>
        <p:txBody>
          <a:bodyPr>
            <a:normAutofit/>
          </a:bodyPr>
          <a:p>
            <a:r>
              <a:rPr lang="tr-TR" altLang="en-US"/>
              <a:t>Video Guide</a:t>
            </a:r>
            <a:endParaRPr lang="tr-TR" altLang="en-US"/>
          </a:p>
        </p:txBody>
      </p:sp>
      <p:pic>
        <p:nvPicPr>
          <p:cNvPr id="4" name="Video Presentation">
            <a:hlinkClick r:id="" action="ppaction://media"/>
          </p:cNvPr>
          <p:cNvPicPr/>
          <p:nvPr>
            <p:ph idx="1"/>
            <a:videoFile r:link="rId2"/>
            <p:extLst>
              <p:ext uri="{DAA4B4D4-6D71-4841-9C94-3DE7FCFB9230}">
                <p14:media xmlns:p14="http://schemas.microsoft.com/office/powerpoint/2010/main" r:link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54760" y="840105"/>
            <a:ext cx="9968230" cy="60109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>
            <a:alphaModFix amt="80000"/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7415" y="709930"/>
            <a:ext cx="10515600" cy="1325563"/>
          </a:xfrm>
        </p:spPr>
        <p:txBody>
          <a:bodyPr/>
          <a:p>
            <a:r>
              <a:rPr lang="tr-TR" altLang="en-US"/>
              <a:t>Thank you for your time and consideration</a:t>
            </a:r>
            <a:endParaRPr lang="tr-TR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465955" y="2887345"/>
            <a:ext cx="5181600" cy="1465580"/>
          </a:xfrm>
          <a:ln>
            <a:solidFill>
              <a:schemeClr val="accent1"/>
            </a:solidFill>
          </a:ln>
        </p:spPr>
        <p:txBody>
          <a:bodyPr>
            <a:normAutofit lnSpcReduction="10000"/>
          </a:bodyPr>
          <a:p>
            <a:pPr marL="0" indent="0">
              <a:buNone/>
            </a:pPr>
            <a:r>
              <a:rPr lang="tr-TR" altLang="en-US"/>
              <a:t>Serkan Koçoğlu</a:t>
            </a:r>
            <a:endParaRPr lang="tr-TR" altLang="en-US"/>
          </a:p>
          <a:p>
            <a:pPr marL="0" indent="0">
              <a:buNone/>
            </a:pPr>
            <a:endParaRPr lang="tr-TR" altLang="en-US"/>
          </a:p>
          <a:p>
            <a:pPr marL="0" indent="0">
              <a:buNone/>
            </a:pPr>
            <a:r>
              <a:rPr lang="tr-TR" altLang="en-US"/>
              <a:t>SECOTIFY Project Presentation</a:t>
            </a:r>
            <a:endParaRPr lang="tr-TR" altLang="en-US"/>
          </a:p>
        </p:txBody>
      </p:sp>
      <p:pic>
        <p:nvPicPr>
          <p:cNvPr id="4" name="Picture 3" descr="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7655" y="2703195"/>
            <a:ext cx="1905000" cy="1905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1589</Words>
  <Application>WPS Presentation</Application>
  <PresentationFormat>Widescreen</PresentationFormat>
  <Paragraphs>50</Paragraphs>
  <Slides>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8" baseType="lpstr">
      <vt:lpstr>Arial</vt:lpstr>
      <vt:lpstr>SimSun</vt:lpstr>
      <vt:lpstr>Wingdings</vt:lpstr>
      <vt:lpstr>Calibri Light</vt:lpstr>
      <vt:lpstr>Microsoft YaHei</vt:lpstr>
      <vt:lpstr/>
      <vt:lpstr>Arial Unicode MS</vt:lpstr>
      <vt:lpstr>Calibri</vt:lpstr>
      <vt:lpstr>Office Theme</vt:lpstr>
      <vt:lpstr>	  Project Presentation    Serkan  Koçoğlu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Video Guide</vt:lpstr>
      <vt:lpstr>Thank you for your time and consideration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WPS Presentation</dc:title>
  <dc:creator/>
  <cp:lastModifiedBy>serka</cp:lastModifiedBy>
  <cp:revision>12</cp:revision>
  <dcterms:created xsi:type="dcterms:W3CDTF">2020-05-23T00:46:00Z</dcterms:created>
  <dcterms:modified xsi:type="dcterms:W3CDTF">2020-06-02T00:31:53Z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1033-11.2.0.9363</vt:lpwstr>
  </property>
</Properties>
</file>